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8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B333-6F14-4083-8DF5-DCFB6EC0591C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CAC38-959C-4D36-9B9E-99FFA9F9A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210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B333-6F14-4083-8DF5-DCFB6EC0591C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CAC38-959C-4D36-9B9E-99FFA9F9A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44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B333-6F14-4083-8DF5-DCFB6EC0591C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CAC38-959C-4D36-9B9E-99FFA9F9A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201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B333-6F14-4083-8DF5-DCFB6EC0591C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CAC38-959C-4D36-9B9E-99FFA9F9A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125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B333-6F14-4083-8DF5-DCFB6EC0591C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CAC38-959C-4D36-9B9E-99FFA9F9A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71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B333-6F14-4083-8DF5-DCFB6EC0591C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CAC38-959C-4D36-9B9E-99FFA9F9A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333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B333-6F14-4083-8DF5-DCFB6EC0591C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CAC38-959C-4D36-9B9E-99FFA9F9A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313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B333-6F14-4083-8DF5-DCFB6EC0591C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CAC38-959C-4D36-9B9E-99FFA9F9A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795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B333-6F14-4083-8DF5-DCFB6EC0591C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CAC38-959C-4D36-9B9E-99FFA9F9A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71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B333-6F14-4083-8DF5-DCFB6EC0591C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CAC38-959C-4D36-9B9E-99FFA9F9A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127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B333-6F14-4083-8DF5-DCFB6EC0591C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CAC38-959C-4D36-9B9E-99FFA9F9A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595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DB333-6F14-4083-8DF5-DCFB6EC0591C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CAC38-959C-4D36-9B9E-99FFA9F9A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041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24000" y="2145945"/>
            <a:ext cx="9144000" cy="2387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633182" y="4762098"/>
            <a:ext cx="9144000" cy="1655762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7848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85616" y="419717"/>
            <a:ext cx="8606050" cy="13255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1848" y="2071285"/>
            <a:ext cx="10515600" cy="4351338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478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81233" y="2808075"/>
            <a:ext cx="8606050" cy="1325563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93998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</Words>
  <Application>Microsoft Office PowerPoint</Application>
  <PresentationFormat>Широкоэкранный</PresentationFormat>
  <Paragraphs>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Спасибо за внимание!</vt:lpstr>
    </vt:vector>
  </TitlesOfParts>
  <Company>ФГБУ "ННИИПК им. акад. Е.Н. Мешалкина" Министерства здравоохранения России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Елисеева Ольга Александровна</dc:creator>
  <cp:lastModifiedBy>Елисеева Ольга Александровна</cp:lastModifiedBy>
  <cp:revision>1</cp:revision>
  <dcterms:created xsi:type="dcterms:W3CDTF">2025-09-02T03:04:13Z</dcterms:created>
  <dcterms:modified xsi:type="dcterms:W3CDTF">2025-09-02T03:13:58Z</dcterms:modified>
</cp:coreProperties>
</file>